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12" r:id="rId66"/>
    <p:sldId id="321" r:id="rId67"/>
    <p:sldId id="323" r:id="rId68"/>
    <p:sldId id="322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33537" autoAdjust="0"/>
  </p:normalViewPr>
  <p:slideViewPr>
    <p:cSldViewPr>
      <p:cViewPr>
        <p:scale>
          <a:sx n="75" d="100"/>
          <a:sy n="75" d="100"/>
        </p:scale>
        <p:origin x="-1589" y="-6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3283CC-51F8-4834-90FA-DDB2138B078F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7B90A-C4A1-45C0-B443-E3C2DAF627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0299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23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24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25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27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28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29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30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32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33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34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B90A-C4A1-45C0-B443-E3C2DAF627A3}" type="slidenum">
              <a:rPr lang="uk-UA" smtClean="0"/>
              <a:t>35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303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366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857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9584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317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0669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9975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998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961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561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660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977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DAB33-BE10-449C-AFB0-B8E8AE72EDE1}" type="datetimeFigureOut">
              <a:rPr lang="uk-UA" smtClean="0"/>
              <a:t>17.08.2026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BD03A-F426-41B9-8C8B-0EE71FA92F1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010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audio" Target="../media/audio4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4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4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4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4.wav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4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4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4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4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4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4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4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4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4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audio" Target="../media/audio5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7.wav"/><Relationship Id="rId7" Type="http://schemas.openxmlformats.org/officeDocument/2006/relationships/image" Target="../media/image2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7.wav"/><Relationship Id="rId7" Type="http://schemas.openxmlformats.org/officeDocument/2006/relationships/image" Target="../media/image2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7.wav"/><Relationship Id="rId7" Type="http://schemas.openxmlformats.org/officeDocument/2006/relationships/image" Target="../media/image2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7.wav"/><Relationship Id="rId7" Type="http://schemas.openxmlformats.org/officeDocument/2006/relationships/image" Target="../media/image2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5.jpeg"/><Relationship Id="rId9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7.wav"/><Relationship Id="rId7" Type="http://schemas.openxmlformats.org/officeDocument/2006/relationships/image" Target="../media/image2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7.wav"/><Relationship Id="rId7" Type="http://schemas.openxmlformats.org/officeDocument/2006/relationships/image" Target="../media/image2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5.jpeg"/><Relationship Id="rId9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7.wav"/><Relationship Id="rId7" Type="http://schemas.openxmlformats.org/officeDocument/2006/relationships/image" Target="../media/image2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7.wav"/><Relationship Id="rId7" Type="http://schemas.openxmlformats.org/officeDocument/2006/relationships/image" Target="../media/image2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7.wav"/><Relationship Id="rId7" Type="http://schemas.openxmlformats.org/officeDocument/2006/relationships/image" Target="../media/image2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audio" Target="../media/audio5.wav"/><Relationship Id="rId7" Type="http://schemas.openxmlformats.org/officeDocument/2006/relationships/image" Target="../media/image31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jpeg"/><Relationship Id="rId9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audio" Target="../media/audio5.wav"/><Relationship Id="rId7" Type="http://schemas.openxmlformats.org/officeDocument/2006/relationships/image" Target="../media/image31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38.png"/><Relationship Id="rId5" Type="http://schemas.openxmlformats.org/officeDocument/2006/relationships/image" Target="../media/image30.png"/><Relationship Id="rId10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audio" Target="../media/audio5.wav"/><Relationship Id="rId7" Type="http://schemas.openxmlformats.org/officeDocument/2006/relationships/image" Target="../media/image31.png"/><Relationship Id="rId12" Type="http://schemas.openxmlformats.org/officeDocument/2006/relationships/image" Target="../media/image42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41.png"/><Relationship Id="rId5" Type="http://schemas.openxmlformats.org/officeDocument/2006/relationships/image" Target="../media/image30.png"/><Relationship Id="rId10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49.png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audio" Target="../media/audio7.wav"/><Relationship Id="rId7" Type="http://schemas.openxmlformats.org/officeDocument/2006/relationships/image" Target="../media/image6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audio" Target="../media/audio7.wav"/><Relationship Id="rId7" Type="http://schemas.openxmlformats.org/officeDocument/2006/relationships/image" Target="../media/image6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audio" Target="../media/audio7.wav"/><Relationship Id="rId7" Type="http://schemas.openxmlformats.org/officeDocument/2006/relationships/image" Target="../media/image6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64.jpeg"/></Relationships>
</file>

<file path=ppt/slides/_rels/slide7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audio" Target="../media/audio7.wav"/><Relationship Id="rId7" Type="http://schemas.openxmlformats.org/officeDocument/2006/relationships/image" Target="../media/image6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64.jpeg"/></Relationships>
</file>

<file path=ppt/slides/_rels/slide72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audio" Target="../media/audio7.wav"/><Relationship Id="rId7" Type="http://schemas.openxmlformats.org/officeDocument/2006/relationships/image" Target="../media/image6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64.jpeg"/></Relationships>
</file>

<file path=ppt/slides/_rels/slide73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audio" Target="../media/audio7.wav"/><Relationship Id="rId7" Type="http://schemas.openxmlformats.org/officeDocument/2006/relationships/image" Target="../media/image6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74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audio" Target="../media/audio7.wav"/><Relationship Id="rId7" Type="http://schemas.openxmlformats.org/officeDocument/2006/relationships/image" Target="../media/image6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64.jpeg"/></Relationships>
</file>

<file path=ppt/slides/_rels/slide75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audio" Target="../media/audio7.wav"/><Relationship Id="rId7" Type="http://schemas.openxmlformats.org/officeDocument/2006/relationships/image" Target="../media/image7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64.jpeg"/></Relationships>
</file>

<file path=ppt/slides/_rels/slide76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audio" Target="../media/audio7.wav"/><Relationship Id="rId7" Type="http://schemas.openxmlformats.org/officeDocument/2006/relationships/image" Target="../media/image7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6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Створено зображення: Мова гідності: перший ур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224" y="0"/>
            <a:ext cx="9156224" cy="5153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02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26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499992" y="1707654"/>
            <a:ext cx="4464496" cy="2592288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Доброго ранку, мої любі! Я неймовірно радий / рада бачити вас після літніх канікул. Ви стали ще дорослішими, і це круто. Сьогодні ми розпочинаємо новий навчальний рік із дуже важливої теми, яка стосується кожного з нас. </a:t>
            </a:r>
          </a:p>
        </p:txBody>
      </p:sp>
    </p:spTree>
    <p:extLst>
      <p:ext uri="{BB962C8B-B14F-4D97-AF65-F5344CB8AC3E}">
        <p14:creationId xmlns:p14="http://schemas.microsoft.com/office/powerpoint/2010/main" val="100117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26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499992" y="1707654"/>
            <a:ext cx="4464496" cy="2592288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 перший урок присвячений поняттю, яке визначає нашу націю, нашу силу та наші вчинки — це гідність. Що таке мова гідності? Як вона звучить і проявляється в щоденному житті? Давайте дізнаємося разом!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904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211960" y="1707654"/>
            <a:ext cx="4464496" cy="2808312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 ніж ми почнемо наш урок, зупинимося на хвилинку. Ми маємо змогу навчатися, сміятися і будувати плани завдяки тим, хто тримає небо над нами — нашим захисникам і захисницям. Їхня стійкість і мужність — це вияв найвищої гідності. Вшануємо пам'ять тих, хто віддав життя за свободу України , та подякуємо живим героям.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430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ЕТРОНОМ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68544" y="1203598"/>
            <a:ext cx="487363" cy="48736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860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Олександр Пономарьов - Гмн Украни (mp3dim.com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91.79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40552" y="15636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8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5330"/>
            <a:ext cx="9144000" cy="5178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494652" y="2067694"/>
            <a:ext cx="4464496" cy="2232248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Гідність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щось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абстрактне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книжок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те, як ми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поводимося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щодня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вас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означає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слово "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гідність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"?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слова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спадають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думку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найперше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372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1419622"/>
            <a:ext cx="13067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Повага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27963" y="1184434"/>
            <a:ext cx="16081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есність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2281" y="1427560"/>
            <a:ext cx="11826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обро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96136" y="3795886"/>
            <a:ext cx="1499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вобода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82736" y="3939902"/>
            <a:ext cx="1178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79712" y="3795886"/>
            <a:ext cx="1438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овість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540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494652" y="1563638"/>
            <a:ext cx="4649348" cy="2880320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Гідність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просто слово з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підручника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вчинки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Влітку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навіть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канікул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продовжували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робити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маленькі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роблять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наш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кращим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Давайте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перевіримо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скільки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гідних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вчинків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 разом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здійснили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відпочивали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9590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Донатив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ЗСУ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збирав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кошти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потреби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армії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волонтерів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162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Допомагав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сусідам</a:t>
            </a:r>
            <a:endParaRPr lang="ru-RU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наприклад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літнім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людям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покупками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справами).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699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Піклувався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тварин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підгодовував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безпритульних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котиків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/собак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прихистив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когось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300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Брав участь у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прибиранні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(прибирав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сміття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парку,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біля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озера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рідному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дворі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104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Ділився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ресурсами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іграшками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одягом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книгами з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цього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потребував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981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Підтримував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друга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допомагав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комусь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словом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ділом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складну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хвилину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096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Виховував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собі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українське</a:t>
            </a:r>
            <a:endParaRPr lang="ru-RU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(читав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книги,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вивчив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нову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пісню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відмовився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російського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контенту).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931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Виявляв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толерантність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допомагав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переселенцям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дітям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опинилися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новому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середовищі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532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Робив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добро «невидимо»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зробив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комусь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приємний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сюрприз так,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ніхто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знав).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063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2" y="0"/>
            <a:ext cx="9174872" cy="516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707654"/>
            <a:ext cx="3960440" cy="1944216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Зберігав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спокій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віру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заспокоював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молодших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братиків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сестричок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тривог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300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355976" y="1419622"/>
            <a:ext cx="4788024" cy="3024336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Виявляється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поки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відпочивали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ми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зробили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стільки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корисних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справ!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Кожен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ваш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вчинок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цеглинка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нашому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спільному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фундаменті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гідності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Ви —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великі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молодці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бути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гідним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вибір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який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робите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щодня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9571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524" y="0"/>
            <a:ext cx="9150524" cy="5149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339752" y="1635646"/>
            <a:ext cx="4248472" cy="1872208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Перевіримо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себе!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Проведемо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невеличкий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інтерактивний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тест на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розуміння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особистих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кордонів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поваги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інших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674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Написати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образливий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коментар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фото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однокласника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через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анонімний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профіль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237" l="9908" r="89785">
                        <a14:foregroundMark x1="30133" y1="12214" x2="21553" y2="16794"/>
                        <a14:foregroundMark x1="24413" y1="46183" x2="28090" y2="47328"/>
                        <a14:foregroundMark x1="24413" y1="8397" x2="20327" y2="17557"/>
                        <a14:foregroundMark x1="22676" y1="9924" x2="21553" y2="12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1141327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76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Підтримати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людину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хвилюється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перед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виступом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переїздом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98" b="10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30485" y="1100089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12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Використовувати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лайку в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громадських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місцях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здаватися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дорослішим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32" l="9961" r="89844">
                        <a14:foregroundMark x1="30176" y1="12132" x2="21582" y2="16544"/>
                        <a14:foregroundMark x1="24414" y1="46324" x2="28125" y2="47426"/>
                        <a14:foregroundMark x1="24414" y1="8088" x2="20313" y2="17279"/>
                        <a14:foregroundMark x1="22656" y1="9926" x2="21582" y2="12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1141327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9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Голосно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перемикати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відео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телефоні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громадському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транспорті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32" l="9961" r="89844">
                        <a14:foregroundMark x1="30176" y1="12132" x2="21582" y2="16544"/>
                        <a14:foregroundMark x1="24414" y1="46324" x2="28125" y2="47426"/>
                        <a14:foregroundMark x1="24414" y1="8088" x2="20313" y2="17279"/>
                        <a14:foregroundMark x1="22656" y1="9926" x2="21582" y2="12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1141327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906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Подякувати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вчителю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працівнику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допомогу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16" b="100000" l="9908" r="89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30485" y="1100089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821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Відмовитися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пересилання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пліток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фейкових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новин у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шкільних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чатах. 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98" b="10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30485" y="1100089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01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Навмисно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ігнорувати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однокласника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змусити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його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почуватися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зайвим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32" l="9961" r="89844">
                        <a14:foregroundMark x1="30176" y1="12132" x2="21582" y2="16544"/>
                        <a14:foregroundMark x1="24414" y1="46324" x2="28125" y2="47426"/>
                        <a14:foregroundMark x1="24414" y1="8088" x2="20313" y2="17279"/>
                        <a14:foregroundMark x1="22656" y1="9926" x2="21582" y2="12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1141327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76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Заступитися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того, кого несправедливо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звинувачують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цькують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98" b="10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30485" y="1100089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212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дискусії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висміювати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думку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іншого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замість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того,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навести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аргументи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32" l="9961" r="89844">
                        <a14:foregroundMark x1="30176" y1="12132" x2="21582" y2="16544"/>
                        <a14:foregroundMark x1="24414" y1="46324" x2="28125" y2="47426"/>
                        <a14:foregroundMark x1="24414" y1="8088" x2="20313" y2="17279"/>
                        <a14:foregroundMark x1="22656" y1="9926" x2="21582" y2="12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1141327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899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Свідомо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прибрати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сміття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собою та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іншими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після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обіду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їдальні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навіть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ніхто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бачить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98" b="10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30485" y="1100089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12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Знімати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відео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невдачі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падіння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інших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людей,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викласти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сторіз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заради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переглядів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32" l="9961" r="89844">
                        <a14:foregroundMark x1="30176" y1="12132" x2="21582" y2="16544"/>
                        <a14:foregroundMark x1="24414" y1="46324" x2="28125" y2="47426"/>
                        <a14:foregroundMark x1="24414" y1="8088" x2="20313" y2="17279"/>
                        <a14:foregroundMark x1="22656" y1="9926" x2="21582" y2="12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1141327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74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Вибачитися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помилився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ненавмисно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образив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когось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навіть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якщо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важко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98" b="10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30485" y="1100089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7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Допомогти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піднести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важкі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відчинити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двері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яка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йде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позаду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98" b="10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30485" y="1100089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696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276858" y="1890605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1890604"/>
            <a:ext cx="3017226" cy="3345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99910" y="2230740"/>
            <a:ext cx="33402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Розповідати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чужі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секрети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тобі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довірили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як другу.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632" l="9961" r="89844">
                        <a14:foregroundMark x1="30176" y1="12132" x2="21582" y2="16544"/>
                        <a14:foregroundMark x1="24414" y1="46324" x2="28125" y2="47426"/>
                        <a14:foregroundMark x1="24414" y1="8088" x2="20313" y2="17279"/>
                        <a14:foregroundMark x1="22656" y1="9926" x2="21582" y2="12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1141327"/>
            <a:ext cx="4079092" cy="108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78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исто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00" y="-7620"/>
            <a:ext cx="9152680" cy="515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873336" y="1779662"/>
            <a:ext cx="4248472" cy="1872208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нашої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держави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також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складова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нашої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національної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гідності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Давайте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зробимо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мовний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апгрейд і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замінимо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неправильні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фрази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красивими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українськими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словами.</a:t>
            </a:r>
          </a:p>
        </p:txBody>
      </p:sp>
    </p:spTree>
    <p:extLst>
      <p:ext uri="{BB962C8B-B14F-4D97-AF65-F5344CB8AC3E}">
        <p14:creationId xmlns:p14="http://schemas.microsoft.com/office/powerpoint/2010/main" val="304309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02"/>
            <a:ext cx="9146608" cy="514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43758"/>
            <a:ext cx="388843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552" y="2348565"/>
            <a:ext cx="5328592" cy="396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03648" y="2787774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/>
              <a:t>Його проблеми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864313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/>
              <a:t>Його справа </a:t>
            </a:r>
            <a:endParaRPr lang="uk-UA" i="1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500" r="5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26" y="2475941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6167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75" y="3579862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34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м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02"/>
            <a:ext cx="9146608" cy="514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43758"/>
            <a:ext cx="388843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552" y="2348565"/>
            <a:ext cx="5328592" cy="396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03648" y="2787774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err="1" smtClean="0"/>
              <a:t>Ужасно</a:t>
            </a:r>
            <a:r>
              <a:rPr lang="uk-UA" b="1" i="1" dirty="0" smtClean="0"/>
              <a:t> круто </a:t>
            </a:r>
            <a:endParaRPr lang="uk-UA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864313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Неймовірно, фантастично!</a:t>
            </a:r>
            <a:endParaRPr lang="uk-UA" i="1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500" r="5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26" y="2475941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6167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75" y="3579862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012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м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02"/>
            <a:ext cx="9146608" cy="514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43758"/>
            <a:ext cx="388843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552" y="2348565"/>
            <a:ext cx="5328592" cy="396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03648" y="2787774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Вибачаюсь</a:t>
            </a:r>
            <a:endParaRPr lang="uk-UA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864313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Вибачте мене,</a:t>
            </a:r>
          </a:p>
          <a:p>
            <a:pPr algn="ctr"/>
            <a:r>
              <a:rPr lang="uk-UA" b="1" i="1" dirty="0"/>
              <a:t>Прошу вибачення</a:t>
            </a:r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500" r="5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26" y="2475941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6167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75" y="3579862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60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м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02"/>
            <a:ext cx="9146608" cy="514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43758"/>
            <a:ext cx="388843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552" y="2348565"/>
            <a:ext cx="5328592" cy="396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03648" y="2787774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Самий кращий </a:t>
            </a:r>
            <a:endParaRPr lang="uk-UA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864313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Найкращий</a:t>
            </a:r>
            <a:endParaRPr lang="uk-UA" b="1" i="1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500" r="5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26" y="2475941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6167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75" y="3579862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20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м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02"/>
            <a:ext cx="9146608" cy="514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43758"/>
            <a:ext cx="388843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552" y="2348565"/>
            <a:ext cx="5328592" cy="396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03648" y="2787774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Приймати участь </a:t>
            </a:r>
            <a:endParaRPr lang="uk-UA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864313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Брати участь</a:t>
            </a:r>
            <a:endParaRPr lang="uk-UA" b="1" i="1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500" r="5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26" y="2475941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6167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75" y="3579862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616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м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02"/>
            <a:ext cx="9146608" cy="514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43758"/>
            <a:ext cx="388843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552" y="2348565"/>
            <a:ext cx="5328592" cy="396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03648" y="2787774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Мені пофіг </a:t>
            </a:r>
            <a:endParaRPr lang="uk-UA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864313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Мені байдуже </a:t>
            </a:r>
            <a:endParaRPr lang="uk-UA" b="1" i="1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500" r="5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26" y="2475941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6167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75" y="3579862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662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м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02"/>
            <a:ext cx="9146608" cy="514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43758"/>
            <a:ext cx="388843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552" y="2348565"/>
            <a:ext cx="5328592" cy="396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03648" y="2787774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Кльово </a:t>
            </a:r>
            <a:endParaRPr lang="uk-UA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864313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Чудово ,</a:t>
            </a:r>
          </a:p>
          <a:p>
            <a:pPr algn="ctr"/>
            <a:r>
              <a:rPr lang="uk-UA" b="1" i="1" dirty="0" smtClean="0"/>
              <a:t>гарно</a:t>
            </a:r>
            <a:endParaRPr lang="uk-UA" b="1" i="1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500" r="5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26" y="2475941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6167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75" y="3579862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461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м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02"/>
            <a:ext cx="9146608" cy="514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43758"/>
            <a:ext cx="388843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552" y="2348565"/>
            <a:ext cx="5328592" cy="396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03648" y="2787774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Привіт, </a:t>
            </a:r>
            <a:r>
              <a:rPr lang="uk-UA" b="1" i="1" dirty="0" err="1" smtClean="0"/>
              <a:t>бро</a:t>
            </a:r>
            <a:r>
              <a:rPr lang="uk-UA" b="1" i="1" dirty="0" smtClean="0"/>
              <a:t> </a:t>
            </a:r>
            <a:endParaRPr lang="uk-UA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864313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Привіт, друже</a:t>
            </a:r>
            <a:endParaRPr lang="uk-UA" b="1" i="1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500" r="5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26" y="2475941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6167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75" y="3579862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99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м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02"/>
            <a:ext cx="9146608" cy="514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43758"/>
            <a:ext cx="388843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6552" y="2348565"/>
            <a:ext cx="5328592" cy="396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03648" y="2787774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Ну, </a:t>
            </a:r>
            <a:r>
              <a:rPr lang="uk-UA" b="1" i="1" dirty="0" err="1" smtClean="0"/>
              <a:t>пока</a:t>
            </a:r>
            <a:r>
              <a:rPr lang="uk-UA" b="1" i="1" dirty="0" smtClean="0"/>
              <a:t> </a:t>
            </a:r>
            <a:endParaRPr lang="uk-UA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864313"/>
            <a:ext cx="3024336" cy="576064"/>
          </a:xfrm>
          <a:prstGeom prst="roundRect">
            <a:avLst>
              <a:gd name="adj" fmla="val 4047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/>
              <a:t>До побачення,</a:t>
            </a:r>
          </a:p>
          <a:p>
            <a:pPr algn="ctr"/>
            <a:r>
              <a:rPr lang="uk-UA" b="1" i="1" dirty="0" smtClean="0"/>
              <a:t>бувай</a:t>
            </a:r>
            <a:endParaRPr lang="uk-UA" b="1" i="1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500" r="5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26" y="2475941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67" b="90000" l="46167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75" y="3579862"/>
            <a:ext cx="1199729" cy="119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979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м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840" y="0"/>
            <a:ext cx="9168840" cy="5160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83568" y="2067694"/>
            <a:ext cx="4248472" cy="1872208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просто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засіб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спілкування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наша суперсила, наш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національний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шифр та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неймовірно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багата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скарбниця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endPara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631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840" y="0"/>
            <a:ext cx="9168840" cy="5160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47" y="1563638"/>
            <a:ext cx="569148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2669292"/>
            <a:ext cx="1440160" cy="43204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Співуча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23728" y="2669292"/>
            <a:ext cx="1440160" cy="43204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Барвиста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70182" y="3821420"/>
            <a:ext cx="1682924" cy="43204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Милозвучна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07904" y="2669292"/>
            <a:ext cx="1440160" cy="43204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агата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71484" y="3245356"/>
            <a:ext cx="1440160" cy="43204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Ніжна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43808" y="3238490"/>
            <a:ext cx="1440160" cy="43204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ильна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444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558" y="2466523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558" y="2861903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5026" y="2231825"/>
            <a:ext cx="705243" cy="1041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75464" y="2466523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75464" y="2861903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79712" y="2231825"/>
            <a:ext cx="712230" cy="1041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83820" y="2466523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83820" y="2861903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428932" y="2211710"/>
            <a:ext cx="711874" cy="106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Скругленный прямоугольник 39"/>
          <p:cNvSpPr/>
          <p:nvPr/>
        </p:nvSpPr>
        <p:spPr>
          <a:xfrm>
            <a:off x="73558" y="3896508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ПІДБОРИ 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618505" y="3896508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КВАТИРКА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126861" y="3896508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ПЛІЧКА 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753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9610" y="2314982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9610" y="2710362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2396" y="2080284"/>
            <a:ext cx="702606" cy="1041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516" y="2314982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516" y="2710362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321840" y="2080284"/>
            <a:ext cx="700078" cy="1041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19872" y="2314982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19872" y="2710362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64984" y="2061454"/>
            <a:ext cx="711874" cy="105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Скругленный прямоугольник 43"/>
          <p:cNvSpPr/>
          <p:nvPr/>
        </p:nvSpPr>
        <p:spPr>
          <a:xfrm>
            <a:off x="409610" y="3744967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КРАВАТКА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954557" y="3744967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ДЗИҐА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462913" y="3744967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ҐУДЗИК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911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2442995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2838375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55292" y="2188182"/>
            <a:ext cx="704571" cy="103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85570" y="2442995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85570" y="2838375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874858" y="2188182"/>
            <a:ext cx="709604" cy="103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Скругленный прямоугольник 20"/>
          <p:cNvSpPr/>
          <p:nvPr/>
        </p:nvSpPr>
        <p:spPr>
          <a:xfrm>
            <a:off x="11685" y="3872981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БЛИСКАВКА </a:t>
            </a: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528611" y="3872981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ПАРАСОЛЬКА</a:t>
            </a:r>
            <a:endParaRPr lang="uk-U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64453" y="2442995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64453" y="2838375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60031" y="2188182"/>
            <a:ext cx="697022" cy="103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відкритий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550" r="100000">
                        <a14:foregroundMark x1="72868" y1="56048" x2="39147" y2="53226"/>
                        <a14:foregroundMark x1="36822" y1="58468" x2="46124" y2="65323"/>
                        <a14:foregroundMark x1="44574" y1="56048" x2="44574" y2="56048"/>
                        <a14:foregroundMark x1="94186" y1="21371" x2="81008" y2="41935"/>
                        <a14:foregroundMark x1="80620" y1="45565" x2="94961" y2="56452"/>
                        <a14:foregroundMark x1="93411" y1="10887" x2="96124" y2="16935"/>
                        <a14:foregroundMark x1="6589" y1="8871" x2="3101" y2="18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86535" y="2442995"/>
            <a:ext cx="1488180" cy="142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закритий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163" r="99612">
                        <a14:foregroundMark x1="89922" y1="6704" x2="91473" y2="13408"/>
                        <a14:foregroundMark x1="6589" y1="20112" x2="4264" y2="29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86535" y="2838375"/>
            <a:ext cx="1488180" cy="103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82957" y="2188182"/>
            <a:ext cx="695335" cy="103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Скругленный прямоугольник 30"/>
          <p:cNvSpPr/>
          <p:nvPr/>
        </p:nvSpPr>
        <p:spPr>
          <a:xfrm>
            <a:off x="3012650" y="3872981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ПРОСТИРАДЛО</a:t>
            </a:r>
            <a:endParaRPr lang="uk-U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529576" y="3872981"/>
            <a:ext cx="1402098" cy="42276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ШПИЛЬКА </a:t>
            </a:r>
            <a:endParaRPr lang="uk-U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985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ezkoe-otkryitie-yaschika-sto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1" grpId="0" animBg="1"/>
      <p:bldP spid="3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840" y="0"/>
            <a:ext cx="9168840" cy="5160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83568" y="2067694"/>
            <a:ext cx="4248472" cy="2232248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Гідна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ваш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особистий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бренд. Ви —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молоде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покоління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і те, як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говорите,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формує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те,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якою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бачить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нашу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країну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Нехай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кожне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ваше слово буде вашим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внеском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власну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гідність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108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86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20608" y="1725000"/>
            <a:ext cx="5055448" cy="3151006"/>
          </a:xfrm>
          <a:prstGeom prst="roundRect">
            <a:avLst>
              <a:gd name="adj" fmla="val 4092"/>
            </a:avLst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85336" y="1905020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Селфі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59832" y="1905020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Вподобайка</a:t>
            </a: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5336" y="2481084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Скріншот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59832" y="2481084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Обліковка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5336" y="3058515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Лайк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59832" y="3058515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Самознімка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5336" y="3633212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Фідбек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59832" y="3633212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Екранка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5336" y="4209276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Аккаунт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59832" y="4209276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Відгук 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Прямая со стрелкой 12"/>
          <p:cNvCxnSpPr>
            <a:stCxn id="3" idx="3"/>
            <a:endCxn id="8" idx="1"/>
          </p:cNvCxnSpPr>
          <p:nvPr/>
        </p:nvCxnSpPr>
        <p:spPr>
          <a:xfrm>
            <a:off x="1979712" y="2121044"/>
            <a:ext cx="1080120" cy="115349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3"/>
            <a:endCxn id="10" idx="1"/>
          </p:cNvCxnSpPr>
          <p:nvPr/>
        </p:nvCxnSpPr>
        <p:spPr>
          <a:xfrm>
            <a:off x="1979712" y="2697108"/>
            <a:ext cx="1080120" cy="115212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7" idx="3"/>
            <a:endCxn id="4" idx="1"/>
          </p:cNvCxnSpPr>
          <p:nvPr/>
        </p:nvCxnSpPr>
        <p:spPr>
          <a:xfrm flipV="1">
            <a:off x="1979712" y="2121044"/>
            <a:ext cx="1080120" cy="115349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9" idx="3"/>
            <a:endCxn id="12" idx="1"/>
          </p:cNvCxnSpPr>
          <p:nvPr/>
        </p:nvCxnSpPr>
        <p:spPr>
          <a:xfrm>
            <a:off x="1979712" y="3849236"/>
            <a:ext cx="1080120" cy="57606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3"/>
            <a:endCxn id="6" idx="1"/>
          </p:cNvCxnSpPr>
          <p:nvPr/>
        </p:nvCxnSpPr>
        <p:spPr>
          <a:xfrm flipV="1">
            <a:off x="1979712" y="2697108"/>
            <a:ext cx="1080120" cy="172819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49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86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20608" y="1851670"/>
            <a:ext cx="5055448" cy="3151006"/>
          </a:xfrm>
          <a:prstGeom prst="roundRect">
            <a:avLst>
              <a:gd name="adj" fmla="val 4092"/>
            </a:avLst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1160" y="2023388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Бекграунд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65656" y="2023388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Неправда 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1160" y="2599452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Подкаст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65656" y="2599452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Популярне 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1160" y="3176883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65656" y="3176883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Тло 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1160" y="3751580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Месенджер</a:t>
            </a:r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65656" y="3751580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Звукозапис 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1160" y="4327644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Тренди </a:t>
            </a:r>
            <a:endParaRPr lang="uk-UA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65656" y="4327644"/>
            <a:ext cx="1794376" cy="432048"/>
          </a:xfrm>
          <a:prstGeom prst="roundRect">
            <a:avLst>
              <a:gd name="adj" fmla="val 33539"/>
            </a:avLst>
          </a:prstGeom>
          <a:solidFill>
            <a:srgbClr val="FFFF0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Повідомник 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Прямая со стрелкой 12"/>
          <p:cNvCxnSpPr>
            <a:stCxn id="3" idx="3"/>
            <a:endCxn id="8" idx="1"/>
          </p:cNvCxnSpPr>
          <p:nvPr/>
        </p:nvCxnSpPr>
        <p:spPr>
          <a:xfrm>
            <a:off x="1985536" y="2239412"/>
            <a:ext cx="1080120" cy="115349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3"/>
            <a:endCxn id="10" idx="1"/>
          </p:cNvCxnSpPr>
          <p:nvPr/>
        </p:nvCxnSpPr>
        <p:spPr>
          <a:xfrm>
            <a:off x="1985536" y="2815476"/>
            <a:ext cx="1080120" cy="115212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7" idx="3"/>
            <a:endCxn id="4" idx="1"/>
          </p:cNvCxnSpPr>
          <p:nvPr/>
        </p:nvCxnSpPr>
        <p:spPr>
          <a:xfrm flipV="1">
            <a:off x="1985536" y="2239412"/>
            <a:ext cx="1080120" cy="115349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9" idx="3"/>
            <a:endCxn id="12" idx="1"/>
          </p:cNvCxnSpPr>
          <p:nvPr/>
        </p:nvCxnSpPr>
        <p:spPr>
          <a:xfrm>
            <a:off x="1985536" y="3967604"/>
            <a:ext cx="1080120" cy="57606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3"/>
            <a:endCxn id="6" idx="1"/>
          </p:cNvCxnSpPr>
          <p:nvPr/>
        </p:nvCxnSpPr>
        <p:spPr>
          <a:xfrm flipV="1">
            <a:off x="1985536" y="2815476"/>
            <a:ext cx="1080120" cy="172819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21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880" y="0"/>
            <a:ext cx="9166880" cy="515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: скругленные углы 26">
            <a:extLst>
              <a:ext uri="{FF2B5EF4-FFF2-40B4-BE49-F238E27FC236}">
                <a16:creationId xmlns="" xmlns:a16="http://schemas.microsoft.com/office/drawing/2014/main" id="{C84DDA49-A04A-4A02-94CE-14D8AF2DFD92}"/>
              </a:ext>
            </a:extLst>
          </p:cNvPr>
          <p:cNvSpPr/>
          <p:nvPr/>
        </p:nvSpPr>
        <p:spPr>
          <a:xfrm>
            <a:off x="6228182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: скругленные углы 1">
            <a:extLst>
              <a:ext uri="{FF2B5EF4-FFF2-40B4-BE49-F238E27FC236}">
                <a16:creationId xmlns="" xmlns:a16="http://schemas.microsoft.com/office/drawing/2014/main" id="{7D40EE0B-DCB9-4848-BF59-35A8F2B13AC1}"/>
              </a:ext>
            </a:extLst>
          </p:cNvPr>
          <p:cNvSpPr/>
          <p:nvPr/>
        </p:nvSpPr>
        <p:spPr>
          <a:xfrm>
            <a:off x="4788022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: скругленные углы 11">
            <a:extLst>
              <a:ext uri="{FF2B5EF4-FFF2-40B4-BE49-F238E27FC236}">
                <a16:creationId xmlns="" xmlns:a16="http://schemas.microsoft.com/office/drawing/2014/main" id="{4DA8E4B1-C326-4738-AC7A-FE1B5F7A31A8}"/>
              </a:ext>
            </a:extLst>
          </p:cNvPr>
          <p:cNvSpPr/>
          <p:nvPr/>
        </p:nvSpPr>
        <p:spPr>
          <a:xfrm>
            <a:off x="5508102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: скругленные углы 12">
            <a:extLst>
              <a:ext uri="{FF2B5EF4-FFF2-40B4-BE49-F238E27FC236}">
                <a16:creationId xmlns="" xmlns:a16="http://schemas.microsoft.com/office/drawing/2014/main" id="{8E5EE662-7255-4E64-AA29-FEAFE2240A48}"/>
              </a:ext>
            </a:extLst>
          </p:cNvPr>
          <p:cNvSpPr/>
          <p:nvPr/>
        </p:nvSpPr>
        <p:spPr>
          <a:xfrm>
            <a:off x="6948262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: скругленные углы 13">
            <a:extLst>
              <a:ext uri="{FF2B5EF4-FFF2-40B4-BE49-F238E27FC236}">
                <a16:creationId xmlns="" xmlns:a16="http://schemas.microsoft.com/office/drawing/2014/main" id="{09819E96-817F-467E-B2FA-D6610736AA49}"/>
              </a:ext>
            </a:extLst>
          </p:cNvPr>
          <p:cNvSpPr/>
          <p:nvPr/>
        </p:nvSpPr>
        <p:spPr>
          <a:xfrm>
            <a:off x="7668342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: скругленные углы 14">
            <a:extLst>
              <a:ext uri="{FF2B5EF4-FFF2-40B4-BE49-F238E27FC236}">
                <a16:creationId xmlns="" xmlns:a16="http://schemas.microsoft.com/office/drawing/2014/main" id="{0F4E85E2-7EE5-4BAD-B882-A916DDABDF5F}"/>
              </a:ext>
            </a:extLst>
          </p:cNvPr>
          <p:cNvSpPr/>
          <p:nvPr/>
        </p:nvSpPr>
        <p:spPr>
          <a:xfrm>
            <a:off x="8388422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: скругленные углы 26">
            <a:extLst>
              <a:ext uri="{FF2B5EF4-FFF2-40B4-BE49-F238E27FC236}">
                <a16:creationId xmlns="" xmlns:a16="http://schemas.microsoft.com/office/drawing/2014/main" id="{C84DDA49-A04A-4A02-94CE-14D8AF2DFD92}"/>
              </a:ext>
            </a:extLst>
          </p:cNvPr>
          <p:cNvSpPr/>
          <p:nvPr/>
        </p:nvSpPr>
        <p:spPr>
          <a:xfrm>
            <a:off x="6228184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: скругленные углы 1">
            <a:extLst>
              <a:ext uri="{FF2B5EF4-FFF2-40B4-BE49-F238E27FC236}">
                <a16:creationId xmlns="" xmlns:a16="http://schemas.microsoft.com/office/drawing/2014/main" id="{7D40EE0B-DCB9-4848-BF59-35A8F2B13AC1}"/>
              </a:ext>
            </a:extLst>
          </p:cNvPr>
          <p:cNvSpPr/>
          <p:nvPr/>
        </p:nvSpPr>
        <p:spPr>
          <a:xfrm>
            <a:off x="4788024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</a:p>
        </p:txBody>
      </p:sp>
      <p:sp>
        <p:nvSpPr>
          <p:cNvPr id="11" name="Прямоугольник: скругленные углы 11">
            <a:extLst>
              <a:ext uri="{FF2B5EF4-FFF2-40B4-BE49-F238E27FC236}">
                <a16:creationId xmlns="" xmlns:a16="http://schemas.microsoft.com/office/drawing/2014/main" id="{4DA8E4B1-C326-4738-AC7A-FE1B5F7A31A8}"/>
              </a:ext>
            </a:extLst>
          </p:cNvPr>
          <p:cNvSpPr/>
          <p:nvPr/>
        </p:nvSpPr>
        <p:spPr>
          <a:xfrm>
            <a:off x="5508104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: скругленные углы 12">
            <a:extLst>
              <a:ext uri="{FF2B5EF4-FFF2-40B4-BE49-F238E27FC236}">
                <a16:creationId xmlns="" xmlns:a16="http://schemas.microsoft.com/office/drawing/2014/main" id="{8E5EE662-7255-4E64-AA29-FEAFE2240A48}"/>
              </a:ext>
            </a:extLst>
          </p:cNvPr>
          <p:cNvSpPr/>
          <p:nvPr/>
        </p:nvSpPr>
        <p:spPr>
          <a:xfrm>
            <a:off x="6948264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: скругленные углы 13">
            <a:extLst>
              <a:ext uri="{FF2B5EF4-FFF2-40B4-BE49-F238E27FC236}">
                <a16:creationId xmlns="" xmlns:a16="http://schemas.microsoft.com/office/drawing/2014/main" id="{09819E96-817F-467E-B2FA-D6610736AA49}"/>
              </a:ext>
            </a:extLst>
          </p:cNvPr>
          <p:cNvSpPr/>
          <p:nvPr/>
        </p:nvSpPr>
        <p:spPr>
          <a:xfrm>
            <a:off x="7668344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: скругленные углы 14">
            <a:extLst>
              <a:ext uri="{FF2B5EF4-FFF2-40B4-BE49-F238E27FC236}">
                <a16:creationId xmlns="" xmlns:a16="http://schemas.microsoft.com/office/drawing/2014/main" id="{0F4E85E2-7EE5-4BAD-B882-A916DDABDF5F}"/>
              </a:ext>
            </a:extLst>
          </p:cNvPr>
          <p:cNvSpPr/>
          <p:nvPr/>
        </p:nvSpPr>
        <p:spPr>
          <a:xfrm>
            <a:off x="8388424" y="1563638"/>
            <a:ext cx="674141" cy="682617"/>
          </a:xfrm>
          <a:prstGeom prst="roundRect">
            <a:avLst/>
          </a:prstGeom>
          <a:solidFill>
            <a:srgbClr val="B494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4139952" y="2355726"/>
            <a:ext cx="5256583" cy="3456384"/>
            <a:chOff x="4139952" y="2423388"/>
            <a:chExt cx="5256583" cy="3456384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2423388"/>
              <a:ext cx="5256583" cy="3456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 rot="21414886">
              <a:off x="5470402" y="2599047"/>
              <a:ext cx="283437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uk-UA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Давній знак княжого роду Рюриковичів, символ волі та тризуба святого Володимира.</a:t>
              </a:r>
            </a:p>
            <a:p>
              <a:endPara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0412" y="3795886"/>
            <a:ext cx="1495661" cy="118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46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880" y="0"/>
            <a:ext cx="9166880" cy="515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: скругленные углы 26">
            <a:extLst>
              <a:ext uri="{FF2B5EF4-FFF2-40B4-BE49-F238E27FC236}">
                <a16:creationId xmlns="" xmlns:a16="http://schemas.microsoft.com/office/drawing/2014/main" id="{C84DDA49-A04A-4A02-94CE-14D8AF2DFD92}"/>
              </a:ext>
            </a:extLst>
          </p:cNvPr>
          <p:cNvSpPr/>
          <p:nvPr/>
        </p:nvSpPr>
        <p:spPr>
          <a:xfrm>
            <a:off x="6228182" y="1563638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: скругленные углы 1">
            <a:extLst>
              <a:ext uri="{FF2B5EF4-FFF2-40B4-BE49-F238E27FC236}">
                <a16:creationId xmlns="" xmlns:a16="http://schemas.microsoft.com/office/drawing/2014/main" id="{7D40EE0B-DCB9-4848-BF59-35A8F2B13AC1}"/>
              </a:ext>
            </a:extLst>
          </p:cNvPr>
          <p:cNvSpPr/>
          <p:nvPr/>
        </p:nvSpPr>
        <p:spPr>
          <a:xfrm>
            <a:off x="4788022" y="1563638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: скругленные углы 11">
            <a:extLst>
              <a:ext uri="{FF2B5EF4-FFF2-40B4-BE49-F238E27FC236}">
                <a16:creationId xmlns="" xmlns:a16="http://schemas.microsoft.com/office/drawing/2014/main" id="{4DA8E4B1-C326-4738-AC7A-FE1B5F7A31A8}"/>
              </a:ext>
            </a:extLst>
          </p:cNvPr>
          <p:cNvSpPr/>
          <p:nvPr/>
        </p:nvSpPr>
        <p:spPr>
          <a:xfrm>
            <a:off x="5508102" y="1563638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: скругленные углы 12">
            <a:extLst>
              <a:ext uri="{FF2B5EF4-FFF2-40B4-BE49-F238E27FC236}">
                <a16:creationId xmlns="" xmlns:a16="http://schemas.microsoft.com/office/drawing/2014/main" id="{8E5EE662-7255-4E64-AA29-FEAFE2240A48}"/>
              </a:ext>
            </a:extLst>
          </p:cNvPr>
          <p:cNvSpPr/>
          <p:nvPr/>
        </p:nvSpPr>
        <p:spPr>
          <a:xfrm>
            <a:off x="6948262" y="1563638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: скругленные углы 13">
            <a:extLst>
              <a:ext uri="{FF2B5EF4-FFF2-40B4-BE49-F238E27FC236}">
                <a16:creationId xmlns="" xmlns:a16="http://schemas.microsoft.com/office/drawing/2014/main" id="{09819E96-817F-467E-B2FA-D6610736AA49}"/>
              </a:ext>
            </a:extLst>
          </p:cNvPr>
          <p:cNvSpPr/>
          <p:nvPr/>
        </p:nvSpPr>
        <p:spPr>
          <a:xfrm>
            <a:off x="7668342" y="1563638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: скругленные углы 14">
            <a:extLst>
              <a:ext uri="{FF2B5EF4-FFF2-40B4-BE49-F238E27FC236}">
                <a16:creationId xmlns="" xmlns:a16="http://schemas.microsoft.com/office/drawing/2014/main" id="{0F4E85E2-7EE5-4BAD-B882-A916DDABDF5F}"/>
              </a:ext>
            </a:extLst>
          </p:cNvPr>
          <p:cNvSpPr/>
          <p:nvPr/>
        </p:nvSpPr>
        <p:spPr>
          <a:xfrm>
            <a:off x="8388422" y="1563638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: скругленные углы 26">
            <a:extLst>
              <a:ext uri="{FF2B5EF4-FFF2-40B4-BE49-F238E27FC236}">
                <a16:creationId xmlns="" xmlns:a16="http://schemas.microsoft.com/office/drawing/2014/main" id="{C84DDA49-A04A-4A02-94CE-14D8AF2DFD92}"/>
              </a:ext>
            </a:extLst>
          </p:cNvPr>
          <p:cNvSpPr/>
          <p:nvPr/>
        </p:nvSpPr>
        <p:spPr>
          <a:xfrm>
            <a:off x="6228181" y="1563637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: скругленные углы 1">
            <a:extLst>
              <a:ext uri="{FF2B5EF4-FFF2-40B4-BE49-F238E27FC236}">
                <a16:creationId xmlns="" xmlns:a16="http://schemas.microsoft.com/office/drawing/2014/main" id="{7D40EE0B-DCB9-4848-BF59-35A8F2B13AC1}"/>
              </a:ext>
            </a:extLst>
          </p:cNvPr>
          <p:cNvSpPr/>
          <p:nvPr/>
        </p:nvSpPr>
        <p:spPr>
          <a:xfrm>
            <a:off x="4788021" y="1563637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: скругленные углы 11">
            <a:extLst>
              <a:ext uri="{FF2B5EF4-FFF2-40B4-BE49-F238E27FC236}">
                <a16:creationId xmlns="" xmlns:a16="http://schemas.microsoft.com/office/drawing/2014/main" id="{4DA8E4B1-C326-4738-AC7A-FE1B5F7A31A8}"/>
              </a:ext>
            </a:extLst>
          </p:cNvPr>
          <p:cNvSpPr/>
          <p:nvPr/>
        </p:nvSpPr>
        <p:spPr>
          <a:xfrm>
            <a:off x="5508101" y="1563637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1" name="Прямоугольник: скругленные углы 12">
            <a:extLst>
              <a:ext uri="{FF2B5EF4-FFF2-40B4-BE49-F238E27FC236}">
                <a16:creationId xmlns="" xmlns:a16="http://schemas.microsoft.com/office/drawing/2014/main" id="{8E5EE662-7255-4E64-AA29-FEAFE2240A48}"/>
              </a:ext>
            </a:extLst>
          </p:cNvPr>
          <p:cNvSpPr/>
          <p:nvPr/>
        </p:nvSpPr>
        <p:spPr>
          <a:xfrm>
            <a:off x="6948261" y="1563637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: скругленные углы 13">
            <a:extLst>
              <a:ext uri="{FF2B5EF4-FFF2-40B4-BE49-F238E27FC236}">
                <a16:creationId xmlns="" xmlns:a16="http://schemas.microsoft.com/office/drawing/2014/main" id="{09819E96-817F-467E-B2FA-D6610736AA49}"/>
              </a:ext>
            </a:extLst>
          </p:cNvPr>
          <p:cNvSpPr/>
          <p:nvPr/>
        </p:nvSpPr>
        <p:spPr>
          <a:xfrm>
            <a:off x="7668341" y="1563637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: скругленные углы 14">
            <a:extLst>
              <a:ext uri="{FF2B5EF4-FFF2-40B4-BE49-F238E27FC236}">
                <a16:creationId xmlns="" xmlns:a16="http://schemas.microsoft.com/office/drawing/2014/main" id="{0F4E85E2-7EE5-4BAD-B882-A916DDABDF5F}"/>
              </a:ext>
            </a:extLst>
          </p:cNvPr>
          <p:cNvSpPr/>
          <p:nvPr/>
        </p:nvSpPr>
        <p:spPr>
          <a:xfrm>
            <a:off x="8388421" y="1563637"/>
            <a:ext cx="674141" cy="68261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4139952" y="2355726"/>
            <a:ext cx="5256583" cy="3456384"/>
            <a:chOff x="4139952" y="2423388"/>
            <a:chExt cx="5256583" cy="3456384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2423388"/>
              <a:ext cx="5256583" cy="3456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 rot="21414886">
              <a:off x="5470402" y="2715019"/>
              <a:ext cx="283437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Символ чистого мирного неба та </a:t>
              </a:r>
              <a:r>
                <a:rPr lang="ru-RU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золотих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пшеничних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полів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  <a:endPara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5312" y="3646294"/>
            <a:ext cx="1644969" cy="1272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91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880" y="0"/>
            <a:ext cx="9166880" cy="515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: скругленные углы 26">
            <a:extLst>
              <a:ext uri="{FF2B5EF4-FFF2-40B4-BE49-F238E27FC236}">
                <a16:creationId xmlns="" xmlns:a16="http://schemas.microsoft.com/office/drawing/2014/main" id="{C84DDA49-A04A-4A02-94CE-14D8AF2DFD92}"/>
              </a:ext>
            </a:extLst>
          </p:cNvPr>
          <p:cNvSpPr/>
          <p:nvPr/>
        </p:nvSpPr>
        <p:spPr>
          <a:xfrm>
            <a:off x="5364086" y="1563638"/>
            <a:ext cx="674141" cy="6826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: скругленные углы 12">
            <a:extLst>
              <a:ext uri="{FF2B5EF4-FFF2-40B4-BE49-F238E27FC236}">
                <a16:creationId xmlns="" xmlns:a16="http://schemas.microsoft.com/office/drawing/2014/main" id="{8E5EE662-7255-4E64-AA29-FEAFE2240A48}"/>
              </a:ext>
            </a:extLst>
          </p:cNvPr>
          <p:cNvSpPr/>
          <p:nvPr/>
        </p:nvSpPr>
        <p:spPr>
          <a:xfrm>
            <a:off x="6084166" y="1563638"/>
            <a:ext cx="674141" cy="6826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: скругленные углы 13">
            <a:extLst>
              <a:ext uri="{FF2B5EF4-FFF2-40B4-BE49-F238E27FC236}">
                <a16:creationId xmlns="" xmlns:a16="http://schemas.microsoft.com/office/drawing/2014/main" id="{09819E96-817F-467E-B2FA-D6610736AA49}"/>
              </a:ext>
            </a:extLst>
          </p:cNvPr>
          <p:cNvSpPr/>
          <p:nvPr/>
        </p:nvSpPr>
        <p:spPr>
          <a:xfrm>
            <a:off x="6804246" y="1563638"/>
            <a:ext cx="674141" cy="6826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</a:p>
        </p:txBody>
      </p:sp>
      <p:sp>
        <p:nvSpPr>
          <p:cNvPr id="5" name="Прямоугольник: скругленные углы 14">
            <a:extLst>
              <a:ext uri="{FF2B5EF4-FFF2-40B4-BE49-F238E27FC236}">
                <a16:creationId xmlns="" xmlns:a16="http://schemas.microsoft.com/office/drawing/2014/main" id="{0F4E85E2-7EE5-4BAD-B882-A916DDABDF5F}"/>
              </a:ext>
            </a:extLst>
          </p:cNvPr>
          <p:cNvSpPr/>
          <p:nvPr/>
        </p:nvSpPr>
        <p:spPr>
          <a:xfrm>
            <a:off x="7524326" y="1563638"/>
            <a:ext cx="674141" cy="6826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: скругленные углы 26">
            <a:extLst>
              <a:ext uri="{FF2B5EF4-FFF2-40B4-BE49-F238E27FC236}">
                <a16:creationId xmlns="" xmlns:a16="http://schemas.microsoft.com/office/drawing/2014/main" id="{C84DDA49-A04A-4A02-94CE-14D8AF2DFD92}"/>
              </a:ext>
            </a:extLst>
          </p:cNvPr>
          <p:cNvSpPr/>
          <p:nvPr/>
        </p:nvSpPr>
        <p:spPr>
          <a:xfrm>
            <a:off x="5381133" y="1563638"/>
            <a:ext cx="674141" cy="6826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: скругленные углы 12">
            <a:extLst>
              <a:ext uri="{FF2B5EF4-FFF2-40B4-BE49-F238E27FC236}">
                <a16:creationId xmlns="" xmlns:a16="http://schemas.microsoft.com/office/drawing/2014/main" id="{8E5EE662-7255-4E64-AA29-FEAFE2240A48}"/>
              </a:ext>
            </a:extLst>
          </p:cNvPr>
          <p:cNvSpPr/>
          <p:nvPr/>
        </p:nvSpPr>
        <p:spPr>
          <a:xfrm>
            <a:off x="6101213" y="1563638"/>
            <a:ext cx="674141" cy="6826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</a:p>
        </p:txBody>
      </p:sp>
      <p:sp>
        <p:nvSpPr>
          <p:cNvPr id="8" name="Прямоугольник: скругленные углы 13">
            <a:extLst>
              <a:ext uri="{FF2B5EF4-FFF2-40B4-BE49-F238E27FC236}">
                <a16:creationId xmlns="" xmlns:a16="http://schemas.microsoft.com/office/drawing/2014/main" id="{09819E96-817F-467E-B2FA-D6610736AA49}"/>
              </a:ext>
            </a:extLst>
          </p:cNvPr>
          <p:cNvSpPr/>
          <p:nvPr/>
        </p:nvSpPr>
        <p:spPr>
          <a:xfrm>
            <a:off x="6821293" y="1563638"/>
            <a:ext cx="674141" cy="6826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: скругленные углы 14">
            <a:extLst>
              <a:ext uri="{FF2B5EF4-FFF2-40B4-BE49-F238E27FC236}">
                <a16:creationId xmlns="" xmlns:a16="http://schemas.microsoft.com/office/drawing/2014/main" id="{0F4E85E2-7EE5-4BAD-B882-A916DDABDF5F}"/>
              </a:ext>
            </a:extLst>
          </p:cNvPr>
          <p:cNvSpPr/>
          <p:nvPr/>
        </p:nvSpPr>
        <p:spPr>
          <a:xfrm>
            <a:off x="7541373" y="1563638"/>
            <a:ext cx="674141" cy="68261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endParaRPr lang="uk-UA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4139952" y="2355726"/>
            <a:ext cx="5256583" cy="3456384"/>
            <a:chOff x="4139952" y="2423388"/>
            <a:chExt cx="5256583" cy="3456384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2423388"/>
              <a:ext cx="5256583" cy="3456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 rot="21414886">
              <a:off x="5470402" y="2715019"/>
              <a:ext cx="283437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Слова Павла </a:t>
              </a:r>
              <a:r>
                <a:rPr lang="ru-RU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Чубинського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</a:t>
              </a:r>
              <a:r>
                <a:rPr lang="ru-RU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музика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Михайла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Вербицького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  <a:endPara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2" b="100000" l="9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78460">
            <a:off x="5688059" y="3710801"/>
            <a:ext cx="2140496" cy="1168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69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635646"/>
            <a:ext cx="4283968" cy="2664295"/>
          </a:xfrm>
          <a:prstGeom prst="round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Окрім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державних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Україна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має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багату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скарбницю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народних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символів-оберегів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Розгадаємо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їх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0295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87162">
            <a:off x="472726" y="2021182"/>
            <a:ext cx="2914922" cy="1258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1115616" y="3368264"/>
            <a:ext cx="2308161" cy="57163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Калина</a:t>
            </a:r>
            <a:endParaRPr lang="uk-UA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581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1115616" y="3368264"/>
            <a:ext cx="2308161" cy="57163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Вишиванка</a:t>
            </a:r>
            <a:endParaRPr lang="uk-UA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64591">
            <a:off x="383753" y="1903926"/>
            <a:ext cx="3689415" cy="133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131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1115616" y="3368264"/>
            <a:ext cx="2308161" cy="57163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Рушник</a:t>
            </a:r>
            <a:endParaRPr lang="uk-UA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73310">
            <a:off x="535220" y="1970418"/>
            <a:ext cx="3468951" cy="120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83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1115616" y="3368264"/>
            <a:ext cx="2308161" cy="57163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Мотанка</a:t>
            </a:r>
            <a:endParaRPr lang="uk-UA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1316841">
            <a:off x="597913" y="1959253"/>
            <a:ext cx="3601332" cy="122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379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32361">
            <a:off x="437044" y="1995686"/>
            <a:ext cx="3665304" cy="125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1115616" y="3368264"/>
            <a:ext cx="2308161" cy="57163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Писанка</a:t>
            </a:r>
            <a:endParaRPr lang="uk-UA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629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1115616" y="3368264"/>
            <a:ext cx="2308161" cy="57163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Верба</a:t>
            </a:r>
            <a:endParaRPr lang="uk-UA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1281919">
            <a:off x="558912" y="1938666"/>
            <a:ext cx="3797063" cy="126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41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1115616" y="3368264"/>
            <a:ext cx="2308161" cy="57163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outerShdw dist="38100" dir="18900000" sx="103000" sy="103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Вінок</a:t>
            </a:r>
            <a:endParaRPr lang="uk-UA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1277469">
            <a:off x="542571" y="1978050"/>
            <a:ext cx="3581674" cy="119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79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779662"/>
            <a:ext cx="5148064" cy="2376263"/>
          </a:xfrm>
          <a:prstGeom prst="round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Україна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просто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кордони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карті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областей у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підручнику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живий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неймовірний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організм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серце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якого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б’ється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кожному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куточку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високих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гір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широких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степів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213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779662"/>
            <a:ext cx="5148064" cy="3312368"/>
          </a:xfrm>
          <a:prstGeom prst="round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Кожна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область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нашої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країни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має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свій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унікальний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характер, свою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історію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своїх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героїв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своєю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працею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талантом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хоробрістю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доводять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таке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справжня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гідність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Ми з вами —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частина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цієї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великої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родини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І знати свою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країну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розуміти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чим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живе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кожен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регіон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просто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завдання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урок,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спосіб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відчути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наскільки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сильні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коли ми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єдині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35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779662"/>
            <a:ext cx="5148064" cy="2736304"/>
          </a:xfrm>
          <a:prstGeom prst="round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Сьогодні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вирушаємо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віртуальну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мандрівку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Я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пропоную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вам стати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справжніми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дослідниками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Спробуйте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впізнати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рідні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землі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лише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формою на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мапі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за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їхньою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душею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символами та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історіями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роблять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їх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особливими</a:t>
            </a: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194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9622"/>
            <a:ext cx="6300192" cy="3543858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35496" y="0"/>
            <a:ext cx="3114600" cy="141962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sx="101000" sy="101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цій області роблять найсмачніший шоколад, варять духмяну каву, а її головне місто називають «містом левів». Що це за область?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4355976" y="4127902"/>
            <a:ext cx="4099855" cy="1024964"/>
            <a:chOff x="4355976" y="4127902"/>
            <a:chExt cx="4099855" cy="1024964"/>
          </a:xfrm>
        </p:grpSpPr>
        <p:sp>
          <p:nvSpPr>
            <p:cNvPr id="7" name="Freeform 13"/>
            <p:cNvSpPr/>
            <p:nvPr/>
          </p:nvSpPr>
          <p:spPr>
            <a:xfrm>
              <a:off x="4355976" y="4127902"/>
              <a:ext cx="4099855" cy="1024964"/>
            </a:xfrm>
            <a:custGeom>
              <a:avLst/>
              <a:gdLst/>
              <a:ahLst/>
              <a:cxnLst/>
              <a:rect l="l" t="t" r="r" b="b"/>
              <a:pathLst>
                <a:path w="4099855" h="1024964">
                  <a:moveTo>
                    <a:pt x="0" y="0"/>
                  </a:moveTo>
                  <a:lnTo>
                    <a:pt x="4099855" y="0"/>
                  </a:lnTo>
                  <a:lnTo>
                    <a:pt x="4099855" y="1024964"/>
                  </a:lnTo>
                  <a:lnTo>
                    <a:pt x="0" y="1024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outerShdw blurRad="50800" dist="38100" dir="18900000" sx="102000" sy="102000" algn="bl" rotWithShape="0">
                <a:prstClr val="black"/>
              </a:outerShdw>
            </a:effectLst>
          </p:spPr>
        </p:sp>
        <p:sp>
          <p:nvSpPr>
            <p:cNvPr id="8" name="TextBox 7"/>
            <p:cNvSpPr txBox="1"/>
            <p:nvPr/>
          </p:nvSpPr>
          <p:spPr>
            <a:xfrm>
              <a:off x="5436096" y="4363239"/>
              <a:ext cx="19299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Львівська</a:t>
              </a:r>
              <a:endPara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489" b="91630" l="18182" r="93802">
                        <a14:backgroundMark x1="55785" y1="11454" x2="51240" y2="14097"/>
                        <a14:backgroundMark x1="73140" y1="11454" x2="73140" y2="176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03120"/>
            <a:ext cx="1005840" cy="94488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390990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9622"/>
            <a:ext cx="6300192" cy="354385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-18752" y="17520"/>
            <a:ext cx="3168848" cy="147411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sx="101000" sy="101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Тут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розташована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найвища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гора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Говерла, а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відомий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гірськолижний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курорт «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Буковель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endParaRPr lang="uk-UA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55976" y="4127902"/>
            <a:ext cx="4099855" cy="1024964"/>
            <a:chOff x="4355976" y="4127902"/>
            <a:chExt cx="4099855" cy="1024964"/>
          </a:xfrm>
        </p:grpSpPr>
        <p:sp>
          <p:nvSpPr>
            <p:cNvPr id="8" name="Freeform 13"/>
            <p:cNvSpPr/>
            <p:nvPr/>
          </p:nvSpPr>
          <p:spPr>
            <a:xfrm>
              <a:off x="4355976" y="4127902"/>
              <a:ext cx="4099855" cy="1024964"/>
            </a:xfrm>
            <a:custGeom>
              <a:avLst/>
              <a:gdLst/>
              <a:ahLst/>
              <a:cxnLst/>
              <a:rect l="l" t="t" r="r" b="b"/>
              <a:pathLst>
                <a:path w="4099855" h="1024964">
                  <a:moveTo>
                    <a:pt x="0" y="0"/>
                  </a:moveTo>
                  <a:lnTo>
                    <a:pt x="4099855" y="0"/>
                  </a:lnTo>
                  <a:lnTo>
                    <a:pt x="4099855" y="1024964"/>
                  </a:lnTo>
                  <a:lnTo>
                    <a:pt x="0" y="1024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outerShdw blurRad="50800" dist="38100" dir="18900000" sx="102000" sy="102000" algn="bl" rotWithShape="0">
                <a:prstClr val="black"/>
              </a:outerShdw>
            </a:effectLst>
          </p:spPr>
        </p:sp>
        <p:sp>
          <p:nvSpPr>
            <p:cNvPr id="6" name="TextBox 5"/>
            <p:cNvSpPr txBox="1"/>
            <p:nvPr/>
          </p:nvSpPr>
          <p:spPr>
            <a:xfrm>
              <a:off x="4716016" y="4347996"/>
              <a:ext cx="35890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Івано-Франківська </a:t>
              </a: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643" b="89086" l="28896" r="79221">
                        <a14:backgroundMark x1="43831" y1="7670" x2="40260" y2="9440"/>
                        <a14:backgroundMark x1="57468" y1="7670" x2="57468" y2="117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03120"/>
            <a:ext cx="1280160" cy="140970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209494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9622"/>
            <a:ext cx="6300192" cy="354385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5496" y="0"/>
            <a:ext cx="3114600" cy="1361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sx="101000" sy="101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області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стоїть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одна з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найвідоміших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фортець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Кам'янець-Подільська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55976" y="4127902"/>
            <a:ext cx="4099855" cy="1024964"/>
            <a:chOff x="4355976" y="4127902"/>
            <a:chExt cx="4099855" cy="1024964"/>
          </a:xfrm>
        </p:grpSpPr>
        <p:sp>
          <p:nvSpPr>
            <p:cNvPr id="8" name="Freeform 13"/>
            <p:cNvSpPr/>
            <p:nvPr/>
          </p:nvSpPr>
          <p:spPr>
            <a:xfrm>
              <a:off x="4355976" y="4127902"/>
              <a:ext cx="4099855" cy="1024964"/>
            </a:xfrm>
            <a:custGeom>
              <a:avLst/>
              <a:gdLst/>
              <a:ahLst/>
              <a:cxnLst/>
              <a:rect l="l" t="t" r="r" b="b"/>
              <a:pathLst>
                <a:path w="4099855" h="1024964">
                  <a:moveTo>
                    <a:pt x="0" y="0"/>
                  </a:moveTo>
                  <a:lnTo>
                    <a:pt x="4099855" y="0"/>
                  </a:lnTo>
                  <a:lnTo>
                    <a:pt x="4099855" y="1024964"/>
                  </a:lnTo>
                  <a:lnTo>
                    <a:pt x="0" y="1024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outerShdw blurRad="50800" dist="38100" dir="18900000" sx="102000" sy="102000" algn="bl" rotWithShape="0">
                <a:prstClr val="black"/>
              </a:outerShdw>
            </a:effectLst>
          </p:spPr>
        </p:sp>
        <p:sp>
          <p:nvSpPr>
            <p:cNvPr id="6" name="TextBox 5"/>
            <p:cNvSpPr txBox="1"/>
            <p:nvPr/>
          </p:nvSpPr>
          <p:spPr>
            <a:xfrm>
              <a:off x="4716016" y="4347996"/>
              <a:ext cx="34563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Хмельницька </a:t>
              </a: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00" b="88791" l="6081" r="100000">
                        <a14:foregroundMark x1="25000" y1="42183" x2="34459" y2="61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800" y="2103120"/>
            <a:ext cx="617220" cy="140970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207251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9622"/>
            <a:ext cx="6300192" cy="354385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5496" y="0"/>
            <a:ext cx="3024336" cy="1361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sx="101000" sy="101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Тут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розташована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столиця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нашої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держави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протікає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могутній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Дніпро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на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гербі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зображений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каштановий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листок.</a:t>
            </a:r>
            <a:endParaRPr lang="uk-UA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55976" y="4127902"/>
            <a:ext cx="4099855" cy="1024964"/>
            <a:chOff x="4355976" y="4127902"/>
            <a:chExt cx="4099855" cy="1024964"/>
          </a:xfrm>
        </p:grpSpPr>
        <p:sp>
          <p:nvSpPr>
            <p:cNvPr id="8" name="Freeform 13"/>
            <p:cNvSpPr/>
            <p:nvPr/>
          </p:nvSpPr>
          <p:spPr>
            <a:xfrm>
              <a:off x="4355976" y="4127902"/>
              <a:ext cx="4099855" cy="1024964"/>
            </a:xfrm>
            <a:custGeom>
              <a:avLst/>
              <a:gdLst/>
              <a:ahLst/>
              <a:cxnLst/>
              <a:rect l="l" t="t" r="r" b="b"/>
              <a:pathLst>
                <a:path w="4099855" h="1024964">
                  <a:moveTo>
                    <a:pt x="0" y="0"/>
                  </a:moveTo>
                  <a:lnTo>
                    <a:pt x="4099855" y="0"/>
                  </a:lnTo>
                  <a:lnTo>
                    <a:pt x="4099855" y="1024964"/>
                  </a:lnTo>
                  <a:lnTo>
                    <a:pt x="0" y="1024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outerShdw blurRad="50800" dist="38100" dir="18900000" sx="102000" sy="102000" algn="bl" rotWithShape="0">
                <a:prstClr val="black"/>
              </a:outerShdw>
            </a:effectLst>
          </p:spPr>
        </p:sp>
        <p:sp>
          <p:nvSpPr>
            <p:cNvPr id="6" name="TextBox 5"/>
            <p:cNvSpPr txBox="1"/>
            <p:nvPr/>
          </p:nvSpPr>
          <p:spPr>
            <a:xfrm>
              <a:off x="4716016" y="4347996"/>
              <a:ext cx="34563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Київська </a:t>
              </a: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569" b="90560" l="917" r="90367">
                        <a14:foregroundMark x1="16972" y1="28024" x2="44495" y2="60472"/>
                        <a14:foregroundMark x1="70642" y1="58407" x2="21560" y2="42773"/>
                        <a14:foregroundMark x1="36697" y1="36283" x2="30275" y2="58702"/>
                        <a14:foregroundMark x1="30275" y1="69322" x2="30275" y2="73746"/>
                        <a14:foregroundMark x1="12385" y1="44838" x2="32569" y2="57817"/>
                        <a14:foregroundMark x1="17431" y1="42478" x2="19725" y2="62242"/>
                        <a14:foregroundMark x1="22018" y1="43068" x2="22018" y2="50147"/>
                        <a14:foregroundMark x1="35321" y1="62832" x2="55505" y2="654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8820" y="1630680"/>
            <a:ext cx="906780" cy="140970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406237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9622"/>
            <a:ext cx="6300192" cy="354385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5496" y="0"/>
            <a:ext cx="2952328" cy="1361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sx="101000" sy="101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Тут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знаходиться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один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найбільших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Європі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плавучих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світломузичних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фонтанів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вирощують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найсмачніші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яблука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55976" y="4127902"/>
            <a:ext cx="4099855" cy="1024964"/>
            <a:chOff x="4355976" y="4127902"/>
            <a:chExt cx="4099855" cy="1024964"/>
          </a:xfrm>
        </p:grpSpPr>
        <p:sp>
          <p:nvSpPr>
            <p:cNvPr id="8" name="Freeform 13"/>
            <p:cNvSpPr/>
            <p:nvPr/>
          </p:nvSpPr>
          <p:spPr>
            <a:xfrm>
              <a:off x="4355976" y="4127902"/>
              <a:ext cx="4099855" cy="1024964"/>
            </a:xfrm>
            <a:custGeom>
              <a:avLst/>
              <a:gdLst/>
              <a:ahLst/>
              <a:cxnLst/>
              <a:rect l="l" t="t" r="r" b="b"/>
              <a:pathLst>
                <a:path w="4099855" h="1024964">
                  <a:moveTo>
                    <a:pt x="0" y="0"/>
                  </a:moveTo>
                  <a:lnTo>
                    <a:pt x="4099855" y="0"/>
                  </a:lnTo>
                  <a:lnTo>
                    <a:pt x="4099855" y="1024964"/>
                  </a:lnTo>
                  <a:lnTo>
                    <a:pt x="0" y="1024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outerShdw blurRad="50800" dist="38100" dir="18900000" sx="102000" sy="102000" algn="bl" rotWithShape="0">
                <a:prstClr val="black"/>
              </a:outerShdw>
            </a:effectLst>
          </p:spPr>
        </p:sp>
        <p:sp>
          <p:nvSpPr>
            <p:cNvPr id="6" name="TextBox 5"/>
            <p:cNvSpPr txBox="1"/>
            <p:nvPr/>
          </p:nvSpPr>
          <p:spPr>
            <a:xfrm>
              <a:off x="4716016" y="4347996"/>
              <a:ext cx="34563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Вінницька </a:t>
              </a: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51" b="93220" l="4128" r="89450">
                        <a14:foregroundMark x1="93119" y1="12288" x2="93119" y2="19068"/>
                        <a14:foregroundMark x1="82110" y1="0" x2="82110" y2="2119"/>
                        <a14:foregroundMark x1="98165" y1="3390" x2="99541" y2="38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8310" y="2486701"/>
            <a:ext cx="906780" cy="981973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390760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9622"/>
            <a:ext cx="6300192" cy="354385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5496" y="0"/>
            <a:ext cx="3114600" cy="1361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sx="101000" sy="101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Область, де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варять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найсмачніші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галушки, а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видатний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письменник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Іван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Котляревський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написав тут свою «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Енеїду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endParaRPr lang="uk-UA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55976" y="4127902"/>
            <a:ext cx="4099855" cy="1024964"/>
            <a:chOff x="4355976" y="4127902"/>
            <a:chExt cx="4099855" cy="1024964"/>
          </a:xfrm>
        </p:grpSpPr>
        <p:sp>
          <p:nvSpPr>
            <p:cNvPr id="8" name="Freeform 13"/>
            <p:cNvSpPr/>
            <p:nvPr/>
          </p:nvSpPr>
          <p:spPr>
            <a:xfrm>
              <a:off x="4355976" y="4127902"/>
              <a:ext cx="4099855" cy="1024964"/>
            </a:xfrm>
            <a:custGeom>
              <a:avLst/>
              <a:gdLst/>
              <a:ahLst/>
              <a:cxnLst/>
              <a:rect l="l" t="t" r="r" b="b"/>
              <a:pathLst>
                <a:path w="4099855" h="1024964">
                  <a:moveTo>
                    <a:pt x="0" y="0"/>
                  </a:moveTo>
                  <a:lnTo>
                    <a:pt x="4099855" y="0"/>
                  </a:lnTo>
                  <a:lnTo>
                    <a:pt x="4099855" y="1024964"/>
                  </a:lnTo>
                  <a:lnTo>
                    <a:pt x="0" y="1024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outerShdw blurRad="50800" dist="38100" dir="18900000" sx="102000" sy="102000" algn="bl" rotWithShape="0">
                <a:prstClr val="black"/>
              </a:outerShdw>
            </a:effectLst>
          </p:spPr>
        </p:sp>
        <p:sp>
          <p:nvSpPr>
            <p:cNvPr id="6" name="TextBox 5"/>
            <p:cNvSpPr txBox="1"/>
            <p:nvPr/>
          </p:nvSpPr>
          <p:spPr>
            <a:xfrm>
              <a:off x="4716016" y="4347996"/>
              <a:ext cx="34563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Полтавська </a:t>
              </a: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17" b="97235" l="675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0340" y="2186941"/>
            <a:ext cx="987564" cy="89916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166484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9622"/>
            <a:ext cx="6300192" cy="354385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5496" y="0"/>
            <a:ext cx="2946972" cy="1361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sx="101000" sy="101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області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розташоване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місто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Кривий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Ріг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найдовшим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Європі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залізорудним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кар'єром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петриківським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розписом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uk-UA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55976" y="4127902"/>
            <a:ext cx="4099855" cy="1024964"/>
            <a:chOff x="4355976" y="4127902"/>
            <a:chExt cx="4099855" cy="1024964"/>
          </a:xfrm>
        </p:grpSpPr>
        <p:sp>
          <p:nvSpPr>
            <p:cNvPr id="8" name="Freeform 13"/>
            <p:cNvSpPr/>
            <p:nvPr/>
          </p:nvSpPr>
          <p:spPr>
            <a:xfrm>
              <a:off x="4355976" y="4127902"/>
              <a:ext cx="4099855" cy="1024964"/>
            </a:xfrm>
            <a:custGeom>
              <a:avLst/>
              <a:gdLst/>
              <a:ahLst/>
              <a:cxnLst/>
              <a:rect l="l" t="t" r="r" b="b"/>
              <a:pathLst>
                <a:path w="4099855" h="1024964">
                  <a:moveTo>
                    <a:pt x="0" y="0"/>
                  </a:moveTo>
                  <a:lnTo>
                    <a:pt x="4099855" y="0"/>
                  </a:lnTo>
                  <a:lnTo>
                    <a:pt x="4099855" y="1024964"/>
                  </a:lnTo>
                  <a:lnTo>
                    <a:pt x="0" y="1024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outerShdw blurRad="50800" dist="38100" dir="18900000" sx="102000" sy="102000" algn="bl" rotWithShape="0">
                <a:prstClr val="black"/>
              </a:outerShdw>
            </a:effectLst>
          </p:spPr>
        </p:sp>
        <p:sp>
          <p:nvSpPr>
            <p:cNvPr id="6" name="TextBox 5"/>
            <p:cNvSpPr txBox="1"/>
            <p:nvPr/>
          </p:nvSpPr>
          <p:spPr>
            <a:xfrm>
              <a:off x="4716016" y="4347996"/>
              <a:ext cx="34563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Дніпропетровська </a:t>
              </a: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3519" l="371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2468" y="2851405"/>
            <a:ext cx="1229868" cy="89916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119279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9622"/>
            <a:ext cx="6300192" cy="354385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5496" y="0"/>
            <a:ext cx="3024336" cy="1361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sx="101000" sy="101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Найбільша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площею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область </a:t>
            </a:r>
            <a:r>
              <a:rPr lang="ru-RU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де </a:t>
            </a:r>
            <a:r>
              <a:rPr lang="ru-RU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розташовані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величезний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морський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порт, </a:t>
            </a:r>
            <a:r>
              <a:rPr lang="ru-RU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Потьомкінські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сходи та </a:t>
            </a:r>
            <a:r>
              <a:rPr lang="ru-RU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Подільський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степ.</a:t>
            </a:r>
            <a:endParaRPr lang="uk-UA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55976" y="4127902"/>
            <a:ext cx="4099855" cy="1024964"/>
            <a:chOff x="4355976" y="4127902"/>
            <a:chExt cx="4099855" cy="1024964"/>
          </a:xfrm>
        </p:grpSpPr>
        <p:sp>
          <p:nvSpPr>
            <p:cNvPr id="8" name="Freeform 13"/>
            <p:cNvSpPr/>
            <p:nvPr/>
          </p:nvSpPr>
          <p:spPr>
            <a:xfrm>
              <a:off x="4355976" y="4127902"/>
              <a:ext cx="4099855" cy="1024964"/>
            </a:xfrm>
            <a:custGeom>
              <a:avLst/>
              <a:gdLst/>
              <a:ahLst/>
              <a:cxnLst/>
              <a:rect l="l" t="t" r="r" b="b"/>
              <a:pathLst>
                <a:path w="4099855" h="1024964">
                  <a:moveTo>
                    <a:pt x="0" y="0"/>
                  </a:moveTo>
                  <a:lnTo>
                    <a:pt x="4099855" y="0"/>
                  </a:lnTo>
                  <a:lnTo>
                    <a:pt x="4099855" y="1024964"/>
                  </a:lnTo>
                  <a:lnTo>
                    <a:pt x="0" y="1024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outerShdw blurRad="50800" dist="38100" dir="18900000" sx="102000" sy="102000" algn="bl" rotWithShape="0">
                <a:prstClr val="black"/>
              </a:outerShdw>
            </a:effectLst>
          </p:spPr>
        </p:sp>
        <p:sp>
          <p:nvSpPr>
            <p:cNvPr id="6" name="TextBox 5"/>
            <p:cNvSpPr txBox="1"/>
            <p:nvPr/>
          </p:nvSpPr>
          <p:spPr>
            <a:xfrm>
              <a:off x="4716016" y="4347996"/>
              <a:ext cx="34563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Одеська </a:t>
              </a: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15" b="100000" l="15721" r="100000">
                        <a14:foregroundMark x1="60699" y1="55589" x2="22707" y2="83384"/>
                        <a14:backgroundMark x1="89520" y1="4532" x2="94760" y2="19335"/>
                        <a14:backgroundMark x1="85590" y1="5136" x2="85590" y2="5136"/>
                        <a14:backgroundMark x1="98253" y1="3323" x2="83406" y2="3323"/>
                        <a14:backgroundMark x1="81659" y1="13293" x2="81659" y2="13293"/>
                        <a14:backgroundMark x1="34498" y1="4834" x2="31004" y2="10574"/>
                        <a14:backgroundMark x1="38428" y1="6344" x2="40611" y2="16012"/>
                        <a14:backgroundMark x1="44541" y1="13897" x2="44105" y2="22054"/>
                        <a14:backgroundMark x1="44105" y1="25378" x2="58079" y2="42296"/>
                        <a14:backgroundMark x1="58515" y1="46224" x2="41921" y2="49547"/>
                        <a14:backgroundMark x1="33624" y1="47734" x2="33624" y2="47734"/>
                        <a14:backgroundMark x1="38428" y1="48338" x2="32751" y2="56193"/>
                        <a14:backgroundMark x1="35808" y1="59819" x2="26201" y2="72508"/>
                        <a14:backgroundMark x1="24891" y1="73716" x2="20087" y2="76435"/>
                        <a14:backgroundMark x1="18341" y1="80363" x2="21834" y2="77341"/>
                        <a14:backgroundMark x1="17467" y1="79154" x2="17031" y2="82175"/>
                        <a14:backgroundMark x1="19651" y1="91541" x2="23581" y2="91541"/>
                        <a14:backgroundMark x1="31004" y1="90332" x2="41921" y2="87915"/>
                        <a14:backgroundMark x1="17031" y1="90030" x2="19214" y2="91239"/>
                        <a14:backgroundMark x1="17031" y1="89124" x2="15721" y2="87613"/>
                        <a14:backgroundMark x1="44541" y1="88822" x2="51965" y2="91541"/>
                        <a14:backgroundMark x1="81223" y1="64955" x2="60262" y2="83686"/>
                        <a14:backgroundMark x1="59825" y1="85498" x2="58515" y2="88822"/>
                        <a14:backgroundMark x1="93886" y1="49245" x2="88210" y2="59517"/>
                        <a14:backgroundMark x1="82969" y1="61934" x2="75109" y2="68882"/>
                        <a14:backgroundMark x1="73362" y1="70091" x2="68122" y2="71601"/>
                        <a14:backgroundMark x1="95197" y1="49245" x2="99127" y2="47734"/>
                        <a14:backgroundMark x1="81659" y1="5438" x2="71179" y2="3927"/>
                        <a14:backgroundMark x1="98253" y1="6042" x2="99127" y2="10574"/>
                        <a14:backgroundMark x1="83843" y1="5438" x2="86026" y2="9970"/>
                        <a14:backgroundMark x1="81659" y1="7251" x2="82096" y2="12387"/>
                        <a14:backgroundMark x1="83406" y1="14804" x2="86900" y2="16616"/>
                        <a14:backgroundMark x1="86900" y1="17825" x2="83406" y2="17221"/>
                        <a14:backgroundMark x1="61135" y1="3021" x2="58515" y2="6647"/>
                        <a14:backgroundMark x1="52838" y1="6647" x2="42358" y2="6647"/>
                        <a14:backgroundMark x1="91266" y1="19637" x2="93450" y2="27492"/>
                        <a14:backgroundMark x1="97380" y1="27190" x2="98253" y2="29607"/>
                        <a14:backgroundMark x1="60699" y1="44109" x2="60262" y2="48943"/>
                        <a14:backgroundMark x1="56769" y1="51057" x2="44105" y2="51057"/>
                        <a14:backgroundMark x1="58515" y1="51964" x2="67686" y2="52870"/>
                        <a14:backgroundMark x1="69869" y1="54381" x2="71616" y2="601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7340" y="3261359"/>
            <a:ext cx="952500" cy="1379023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102678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9622"/>
            <a:ext cx="6300192" cy="354385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35496" y="0"/>
            <a:ext cx="2952328" cy="1361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sx="101000" sy="101000" algn="b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Саме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тут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розташований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славетний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острів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Хортиця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колиска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українського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козацтва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Запорозької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Січі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55976" y="4127902"/>
            <a:ext cx="4099855" cy="1024964"/>
            <a:chOff x="4355976" y="4127902"/>
            <a:chExt cx="4099855" cy="1024964"/>
          </a:xfrm>
        </p:grpSpPr>
        <p:sp>
          <p:nvSpPr>
            <p:cNvPr id="8" name="Freeform 13"/>
            <p:cNvSpPr/>
            <p:nvPr/>
          </p:nvSpPr>
          <p:spPr>
            <a:xfrm>
              <a:off x="4355976" y="4127902"/>
              <a:ext cx="4099855" cy="1024964"/>
            </a:xfrm>
            <a:custGeom>
              <a:avLst/>
              <a:gdLst/>
              <a:ahLst/>
              <a:cxnLst/>
              <a:rect l="l" t="t" r="r" b="b"/>
              <a:pathLst>
                <a:path w="4099855" h="1024964">
                  <a:moveTo>
                    <a:pt x="0" y="0"/>
                  </a:moveTo>
                  <a:lnTo>
                    <a:pt x="4099855" y="0"/>
                  </a:lnTo>
                  <a:lnTo>
                    <a:pt x="4099855" y="1024964"/>
                  </a:lnTo>
                  <a:lnTo>
                    <a:pt x="0" y="1024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effectLst>
              <a:outerShdw blurRad="50800" dist="38100" dir="18900000" sx="102000" sy="102000" algn="bl" rotWithShape="0">
                <a:prstClr val="black"/>
              </a:outerShdw>
            </a:effectLst>
          </p:spPr>
        </p:sp>
        <p:sp>
          <p:nvSpPr>
            <p:cNvPr id="6" name="TextBox 5"/>
            <p:cNvSpPr txBox="1"/>
            <p:nvPr/>
          </p:nvSpPr>
          <p:spPr>
            <a:xfrm>
              <a:off x="4716016" y="4347996"/>
              <a:ext cx="34563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Запорізька </a:t>
              </a: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15" b="97285" l="5932" r="974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2320" y="3261359"/>
            <a:ext cx="985520" cy="920497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126951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ЛИ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6865"/>
            <a:ext cx="9144000" cy="514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771800" y="1491630"/>
            <a:ext cx="4067944" cy="2376264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 перший урок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добігає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кінця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вашому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Аркуші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гідності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є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стікер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формі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листочка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долоньки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Напишіть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ньому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одну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якість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мету, яку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обіцяєте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розвивати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собі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цього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навчального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року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заради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себе і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нашої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країни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084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26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499992" y="1707654"/>
            <a:ext cx="4464496" cy="2592288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Бути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людиною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честі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поважати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інших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захищати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кордони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любити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рідну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землю —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є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справжня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гідності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500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26"/>
            <a:ext cx="9144000" cy="514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499992" y="1707654"/>
            <a:ext cx="4464496" cy="3240360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хочу,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цей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рік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приніс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вам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багато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радості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крутих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досягнень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вірних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друзів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і,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найголовніше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мирне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небо над головою.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вам за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активність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ваші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розумні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очі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відкриті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серця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Бережіть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себе та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Україну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Слава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Україні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!»</a:t>
            </a:r>
            <a:endPara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996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1273</Words>
  <Application>Microsoft Office PowerPoint</Application>
  <PresentationFormat>Экран (16:9)</PresentationFormat>
  <Paragraphs>189</Paragraphs>
  <Slides>79</Slides>
  <Notes>14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UkraineHouse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Administrator</dc:creator>
  <cp:lastModifiedBy>Катерина Анатоліївна</cp:lastModifiedBy>
  <cp:revision>20</cp:revision>
  <dcterms:created xsi:type="dcterms:W3CDTF">2026-07-30T04:46:33Z</dcterms:created>
  <dcterms:modified xsi:type="dcterms:W3CDTF">2026-08-17T13:15:08Z</dcterms:modified>
</cp:coreProperties>
</file>